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2" y="1337388"/>
            <a:ext cx="3500746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SzPct val="18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/>
              <a:t>무궁화 삼천리</a:t>
            </a:r>
            <a:r>
              <a:rPr lang="en-US" altLang="ko-KR" dirty="0"/>
              <a:t> </a:t>
            </a:r>
            <a:r>
              <a:rPr lang="ko-KR" altLang="en-US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21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95</cp:revision>
  <dcterms:created xsi:type="dcterms:W3CDTF">2024-02-09T18:46:30Z</dcterms:created>
  <dcterms:modified xsi:type="dcterms:W3CDTF">2025-04-16T15:39:16Z</dcterms:modified>
</cp:coreProperties>
</file>